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C2E0247E-4F18-E344-9FAD-0FC84F10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t="1813" r="4563" b="68414"/>
          <a:stretch/>
        </p:blipFill>
        <p:spPr>
          <a:xfrm>
            <a:off x="-7574" y="511090"/>
            <a:ext cx="4914748" cy="2415370"/>
          </a:xfrm>
          <a:prstGeom prst="rect">
            <a:avLst/>
          </a:prstGeom>
        </p:spPr>
      </p:pic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DE8DE5A1-E4C1-9FDB-A9FC-BA3EEB4A5F85}"/>
              </a:ext>
            </a:extLst>
          </p:cNvPr>
          <p:cNvSpPr>
            <a:spLocks/>
          </p:cNvSpPr>
          <p:nvPr/>
        </p:nvSpPr>
        <p:spPr>
          <a:xfrm>
            <a:off x="2631517" y="388189"/>
            <a:ext cx="2135144" cy="761297"/>
          </a:xfrm>
          <a:prstGeom prst="wedgeRoundRectCallout">
            <a:avLst>
              <a:gd name="adj1" fmla="val -55004"/>
              <a:gd name="adj2" fmla="val 509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Sowohl im Mathematik- als auch im Informatikunterricht gilt für mich ganz klar: </a:t>
            </a:r>
          </a:p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Logik ist das Fundament!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9D4437C0-C329-4AC2-BFC9-969E6A30B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31845" r="3883" b="32439"/>
          <a:stretch/>
        </p:blipFill>
        <p:spPr>
          <a:xfrm>
            <a:off x="5054977" y="562207"/>
            <a:ext cx="4096908" cy="2364257"/>
          </a:xfrm>
          <a:prstGeom prst="rect">
            <a:avLst/>
          </a:prstGeom>
        </p:spPr>
      </p:pic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23808688-75A3-0AE4-D07C-05E6752C1A4E}"/>
              </a:ext>
            </a:extLst>
          </p:cNvPr>
          <p:cNvSpPr>
            <a:spLocks/>
          </p:cNvSpPr>
          <p:nvPr/>
        </p:nvSpPr>
        <p:spPr>
          <a:xfrm>
            <a:off x="7099551" y="473810"/>
            <a:ext cx="1983309" cy="724564"/>
          </a:xfrm>
          <a:prstGeom prst="wedgeRoundRectCallout">
            <a:avLst>
              <a:gd name="adj1" fmla="val -62664"/>
              <a:gd name="adj2" fmla="val 81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Ohne Aussagenlogik keine sauberen Beweise, keine Algorithmen, keine formalen Sprachen.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BDF04EB-85BC-642F-D7D8-56DFD455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5" t="68056" r="4957" b="2545"/>
          <a:stretch/>
        </p:blipFill>
        <p:spPr>
          <a:xfrm>
            <a:off x="5578792" y="3076716"/>
            <a:ext cx="3539638" cy="3259603"/>
          </a:xfrm>
          <a:prstGeom prst="rect">
            <a:avLst/>
          </a:prstGeom>
        </p:spPr>
      </p:pic>
      <p:sp>
        <p:nvSpPr>
          <p:cNvPr id="9" name="Denkblase: wolkenförmig 8">
            <a:extLst>
              <a:ext uri="{FF2B5EF4-FFF2-40B4-BE49-F238E27FC236}">
                <a16:creationId xmlns:a16="http://schemas.microsoft.com/office/drawing/2014/main" id="{A9B37748-A2AC-FB0B-8C34-4FD0233EB91F}"/>
              </a:ext>
            </a:extLst>
          </p:cNvPr>
          <p:cNvSpPr>
            <a:spLocks/>
          </p:cNvSpPr>
          <p:nvPr/>
        </p:nvSpPr>
        <p:spPr>
          <a:xfrm>
            <a:off x="6297410" y="3014860"/>
            <a:ext cx="2433170" cy="1029874"/>
          </a:xfrm>
          <a:prstGeom prst="cloudCallout">
            <a:avLst>
              <a:gd name="adj1" fmla="val -24474"/>
              <a:gd name="adj2" fmla="val 840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Uff… alles irgendwie nicht greifbar, total abstrakt und formal!!!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FA12D55-9C3C-50EA-037F-B887116A5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68233" r="53054" b="2368"/>
          <a:stretch/>
        </p:blipFill>
        <p:spPr>
          <a:xfrm>
            <a:off x="25354" y="3134906"/>
            <a:ext cx="3111838" cy="3282095"/>
          </a:xfrm>
          <a:prstGeom prst="rect">
            <a:avLst/>
          </a:prstGeom>
        </p:spPr>
      </p:pic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B92B4937-8C42-3D04-D421-B15A9D903837}"/>
              </a:ext>
            </a:extLst>
          </p:cNvPr>
          <p:cNvSpPr>
            <a:spLocks/>
          </p:cNvSpPr>
          <p:nvPr/>
        </p:nvSpPr>
        <p:spPr>
          <a:xfrm>
            <a:off x="3269959" y="5096323"/>
            <a:ext cx="1637215" cy="801626"/>
          </a:xfrm>
          <a:prstGeom prst="wedgeRoundRectCallout">
            <a:avLst>
              <a:gd name="adj1" fmla="val -93708"/>
              <a:gd name="adj2" fmla="val -8231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Ihr werdet das später noch brauchen – bei Algorithmen, Datenbanken, KI …</a:t>
            </a:r>
          </a:p>
        </p:txBody>
      </p:sp>
      <p:sp>
        <p:nvSpPr>
          <p:cNvPr id="15" name="Sprechblase: rechteckig mit abgerundeten Ecken 14">
            <a:extLst>
              <a:ext uri="{FF2B5EF4-FFF2-40B4-BE49-F238E27FC236}">
                <a16:creationId xmlns:a16="http://schemas.microsoft.com/office/drawing/2014/main" id="{B23201B1-B8ED-804E-A876-F2A838EB616F}"/>
              </a:ext>
            </a:extLst>
          </p:cNvPr>
          <p:cNvSpPr>
            <a:spLocks/>
          </p:cNvSpPr>
          <p:nvPr/>
        </p:nvSpPr>
        <p:spPr>
          <a:xfrm>
            <a:off x="2944780" y="3853674"/>
            <a:ext cx="1821881" cy="801625"/>
          </a:xfrm>
          <a:prstGeom prst="wedgeRoundRectCallout">
            <a:avLst>
              <a:gd name="adj1" fmla="val -95964"/>
              <a:gd name="adj2" fmla="val 31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Auch Datenbanken und SQL-Normalisierung brauchen strukturiertes, logisches Denken.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1ED8B28-6A23-4216-1035-18F62ACDC8DF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</Words>
  <Application>Microsoft Office PowerPoint</Application>
  <PresentationFormat>Bildschirmpräsentation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9</cp:revision>
  <dcterms:created xsi:type="dcterms:W3CDTF">2025-12-15T10:29:01Z</dcterms:created>
  <dcterms:modified xsi:type="dcterms:W3CDTF">2026-01-02T12:37:18Z</dcterms:modified>
</cp:coreProperties>
</file>